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67" r:id="rId4"/>
    <p:sldId id="266" r:id="rId5"/>
    <p:sldId id="264" r:id="rId6"/>
    <p:sldId id="263" r:id="rId7"/>
    <p:sldId id="269" r:id="rId8"/>
    <p:sldId id="270" r:id="rId9"/>
    <p:sldId id="272" r:id="rId10"/>
    <p:sldId id="273" r:id="rId11"/>
    <p:sldId id="274" r:id="rId12"/>
    <p:sldId id="275" r:id="rId13"/>
    <p:sldId id="282" r:id="rId14"/>
    <p:sldId id="281" r:id="rId15"/>
    <p:sldId id="280" r:id="rId16"/>
    <p:sldId id="279" r:id="rId17"/>
    <p:sldId id="284" r:id="rId18"/>
    <p:sldId id="283" r:id="rId19"/>
    <p:sldId id="278" r:id="rId20"/>
    <p:sldId id="285" r:id="rId21"/>
    <p:sldId id="286" r:id="rId22"/>
    <p:sldId id="287" r:id="rId23"/>
    <p:sldId id="288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3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0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74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7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00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4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0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2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E57A1-9C78-4DAB-AADC-DC1EC64A31BA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42828-C92A-4273-B801-84FD4C49AC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vrH_n4W4EA&amp;feature=youtu.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video/143368959042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IUJOAKMKqcE&amp;feature=youtu.b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571552398?w=wall571552398_15/a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ofile/576714993051/statuses/15158327764111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youtube.com/watch?v=rJusOiEIWus&amp;feature=youtu.b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hyperlink" Target="https://ok.ru/profile/576714993051/statuses/151628172750235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_rZ0nf2LXiQ&amp;feature=youtu.be" TargetMode="External"/><Relationship Id="rId4" Type="http://schemas.openxmlformats.org/officeDocument/2006/relationships/hyperlink" Target="https://vk.com/id571552398?w=wall571552398_17/al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profile/576714993051/statuses/15196810660597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profile/576714993051/statuses/151859380743579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dk?cmd=logExternal&amp;st.cmd=logExternal&amp;st.sig=8dTijDnsj09TZYIHwXd93Dsz5VzlvmlVFoKAQjb9mJxLRmHljFa4_SX9h20GTLe9&amp;st.link=https://www.youtube.com/watch?v%3De8M35JRy07s%26feature%3Dyoutu.be&amp;st.name=externalLinkRedirect&amp;st.tid=152233048665499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5168" y="1412776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Районный конкурс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Лучшая библиотека 2020 года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 «Проект года»</a:t>
            </a:r>
          </a:p>
          <a:p>
            <a:pPr algn="ctr"/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Калтайская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библиотека-филиал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Библиотекарь: Филиппова И. А.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62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56" y="2636912"/>
            <a:ext cx="57825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340768"/>
            <a:ext cx="8469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https://www.youtube.com/watch?v=_vrH_n4W4EA&amp;feature=youtu.be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Действующая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7766006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1912" y="116632"/>
            <a:ext cx="85296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Победы был смонтирован видео ролик с фотографиями Ветеранов Великой Отечественной войны и размещен в социальных сетях, количество просмотров было 1095, люди почтили память и были очень благодарны.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ok.ru/video/1433689590427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www.youtube.com/watch?v=IUJOAKMKqcE&amp;feature=youtu.be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библиотека\Сценариии к мероприятиям\2020\Лучшая библиотека\О ветеранах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51478"/>
            <a:ext cx="4055393" cy="369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библиотека\Сценариии к мероприятиям\2020\Лучшая библиотека\ютуб ветеран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2" y="3645024"/>
            <a:ext cx="4448576" cy="281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407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Оказались актуальны статьи к юбилеям писателей, их автобиография стала просматриваться через социальные сети и заинтересовались те люди, которые не имели возможности ранее посещать библиотеку по ряду причин. Просмотры составляли около 120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библиотека\Сценариии к мероприятиям\2020\Лучшая библиотека\ок Шолохов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555776" cy="34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библиотека\Сценариии к мероприятиям\2020\Лучшая библиотека\Экзюпер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41" y="3897795"/>
            <a:ext cx="1993404" cy="29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библиотека\Сценариии к мероприятиям\2020\Лучшая библиотека\Экзюпери в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86" y="2716305"/>
            <a:ext cx="2571750" cy="34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библиотека\Сценариии к мероприятиям\2020\Лучшая библиотека\Керол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94288"/>
            <a:ext cx="2875731" cy="33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300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88569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Впервые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была запущена через социальные сети и платформу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ютуб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виртуальная выставка детских рисунков «Вдруг как в сказке» посвященная Дню защиты детей.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заключалась: нарисовав рисунки с героями сказок, родители помогли ребятам сфотографировать и отправить рисунок через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Ватсап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 эл. почту. Затем был смонтирован видеоролик с рисунками участников в соответствующей тематике.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vk.com/id571552398?w=wall571552398_15%2Fall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074" name="Picture 2" descr="D:\библиотека\Сценариии к мероприятиям\2020\Лучшая библиотека\Вдруг как в сказке в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20280" cy="311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19" y="620688"/>
            <a:ext cx="51466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ok.ru/profile/576714993051/statuses/151583277641115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www.youtube.com/watch?v=rJusOiEIWus&amp;feature=youtu.be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библиотека\Сценариии к мероприятиям\2020\Лучшая библиотека\ок выстав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0648"/>
            <a:ext cx="3371479" cy="459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библиотека\Сценариии к мероприятиям\2020\Лучшая библиотека\Ютуб выста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2702"/>
            <a:ext cx="5398211" cy="35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8647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Дню России задумкой оказался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флэшмоб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, где жители села Калтай на видеокамеру читали отрывки из стихотворения «Наш дом Россия», а затем присылали в библиотеку, далее монтаж ролика и публикация в социальных сетях и на платформе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ютуб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ok.ru/profile/576714993051/statuses/151628172750235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vk.com/id571552398?w=wall571552398_17%2Fall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https://www.youtube.com/watch?v=_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rZ0nf2LXiQ&amp;feature=youtu.be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библиотека\Сценариии к мероприятиям\2020\Лучшая библиотека\Флешмоб на день России в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9" y="3572253"/>
            <a:ext cx="3194595" cy="32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библиотека\Сценариии к мероприятиям\2020\Лучшая библиотека\Флэшмоб 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31" y="3212976"/>
            <a:ext cx="3062000" cy="28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библиотека\Сценариии к мероприятиям\2020\Лучшая библиотека\Флэшмоб ютуб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931" y="3356992"/>
            <a:ext cx="3050892" cy="19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68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68" y="116632"/>
            <a:ext cx="89446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Акция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 онлайн режиме «Читаем детям о войне» натолкнула меня еще на одну мысль, так родился онлайн проект по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сказкотерапии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«Сказочный мир».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ребенка сказочная история является проводником во «взрослую» жизнь , первой «школой жизни», мерой добра и зла, так как в сказочном сюжете зашифровано большинство основных проблем и жизненных ситуаций, которые переживает человек. Процесс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сказкотерапии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позволяет ребенку осознать свои проблемы, а также увидеть различные пути их решения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этому проекту в наше тяжелое время самоизоляции хочется быть полезной даже на расстоянии.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Судя по количеству просмотров и этот проект нашел свою аудиторию.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" y="-17140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29300" y="465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ok.ru/profile/576714993051/statuses/151968106605979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051" name="Picture 3" descr="D:\библиотека\Сценариии к мероприятиям\2020\Лучшая библиотека\Аварийный автомобиль о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02" y="1988840"/>
            <a:ext cx="4034698" cy="383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библиотека\Сценариии к мероприятиям\2020\Лучшая библиотека\СКАЗКОТЕРАПИЯ 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7"/>
            <a:ext cx="5075995" cy="60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300" y="465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ok.ru/profile/576714993051/statuses/151859380743579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библиотека\Сценариии к мероприятиям\2020\Лучшая библиотека\Сказкатерапия в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" y="116623"/>
            <a:ext cx="4110236" cy="664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библиотека\Сценариии к мероприятиям\2020\Лучшая библиотека\Ютуб сказкотерапи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62175"/>
            <a:ext cx="5748088" cy="39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194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creenshot_2020-10-16-11-09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91456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Администратор\Downloads\Screenshot_2020-11-17-16-10-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2950964" cy="491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ownloads\Screenshot_2020-11-17-16-11-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1221"/>
            <a:ext cx="2847663" cy="474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839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37356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 </a:t>
            </a:r>
          </a:p>
          <a:p>
            <a:pPr algn="ctr"/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онлайн формате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692696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толерантности в необычном формате прошел в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Калтайском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детском саду, при помощи коротких видеороликов на которых было записано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мое обращение 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ребятам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https://www.youtube.com/watch?v=e8M35JRy07s&amp;feature=youtu.be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, ознакомление с праздником и последовательность в проведении игр.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конце мероприятия ребятам было предложено изобразить символ Дня толерантности - солнышко, приклеивая свои ладошки из цветной бумаги, ребята проговаривали, и закрепляли, что толерантность это - уважение, взаимопонимание, доброта, доверие, взаимодоверия, терпимость, уважительно относиться друг к другу, милосердие и .т.д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424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библиотека\Сценариии к мероприятиям\2020\Лучшая библиотека\День толерантности 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06136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библиотека\Сценариии к мероприятиям\2020\ноябрь\Фото от Иришка👱_♀️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263686" cy="24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библиотека\Сценариии к мероприятиям\2020\ноябрь\Фото от Иришка👱_♀️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19" y="2708920"/>
            <a:ext cx="3311690" cy="2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библиотека\Сценариии к мероприятиям\2020\ноябрь\Фото от Иришка👱_♀️ (1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32709"/>
            <a:ext cx="3419872" cy="21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6421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33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библиотека\Сценариии к мероприятиям\2020\ноябрь\Фото от Иришка👱_♀️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5584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библиотека\Сценариии к мероприятиям\2020\ноябрь\Фото от Иришка👱_♀️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78" y="2852936"/>
            <a:ext cx="5135893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546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33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8864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Таким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образом проект «Библиотека в онлайн формате» процветает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Калтайской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библиотеке и в социальных сетях набирает  обороты. Пользователям интересен контент который публикуется.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D:\библиотека\Сценариии к мероприятиям\2020\Лучшая библиотека\Коменты о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320480" cy="419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библиотека\Сценариии к мероприятиям\2020\Лучшая библиотека\кометн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58300"/>
            <a:ext cx="4033085" cy="49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559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2348880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34076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объявления о запрете проведения культурно-массовых мероприятий в библиотеке, а затем и объявления режима самоизоляции, пришла идея о проведении мероприятий в онлайн формате.</a:t>
            </a:r>
          </a:p>
          <a:p>
            <a:pPr algn="just"/>
            <a:r>
              <a:rPr lang="ru-RU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Главной целью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сохранить,  и в какой-то мере, приумножить пользователей нашей библиотеки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308" y="1556792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Таким образом,  были созданы страницы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Калтайской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библиотеки  в социальных сетях Одноклассники, 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группа «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Калтайская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библиотека» в мессенджере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Ватсап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а также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Инстаграм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 активно используется канал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Ютубе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ttps://rubimbrus.ru/wp-content/uploads/2020/05/whatsA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78732"/>
            <a:ext cx="1731952" cy="17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avatanplus.com/files/resources/original/5724579e43d8015465f642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06" y="660423"/>
            <a:ext cx="1287545" cy="13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www.vladtime.ru/uploads/posts/2016-07/1468851053_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928"/>
            <a:ext cx="1944239" cy="91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portal.iv-edu.ru/dep/mouopalex/mkoudodpalexcvr/commondocs/%D0%BA%D0%B0%D1%80%D1%82%D0%B8%D0%BD%D0%BA%D0%B8/%D0%B4%D0%BB%D1%8F%20%D0%BE%D1%84%D0%BE%D1%80%D0%BC%D0%BB%D0%B5%D0%BD%D0%B8%D1%8F/%D0%B2%D0%B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4" y="5110684"/>
            <a:ext cx="1548096" cy="154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23es.caduk.ru/images/27d9f1c64228947a21b671f70e0f35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31" y="4244708"/>
            <a:ext cx="2042570" cy="198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700808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Первое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мероприятие, которое стало экспериментальным и было запущено в новом онлайн формате, оказалась «Неделя детской книги»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https://karpinsklib.ru/wp-content/uploads/2018/03/main_694345_original-932x4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19" y="3212976"/>
            <a:ext cx="6635162" cy="34457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библиотека\Сценариии к мероприятиям\2020\Лучшая библиотека\Отчет 1 НД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48998" cy="63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библиотека\Сценариии к мероприятиям\2020\Лучшая библиотека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10" y="245880"/>
            <a:ext cx="3991663" cy="638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D:\библиотека\Сценариии к мероприятиям\2020\Лучшая библиотека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41663" cy="563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библиотека\Сценариии к мероприятиям\2020\Лучшая библиотека\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990" y="764704"/>
            <a:ext cx="4898010" cy="596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981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библиотека\Сценариии к мероприятиям\2020\Лучшая библиотека\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47" y="223660"/>
            <a:ext cx="4820741" cy="58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D:\библиотека\Сценариии к мероприятиям\2020\Лучшая библиотека\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1628800"/>
            <a:ext cx="4136887" cy="48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268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126876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Следующим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этапом было представление новых книг через короткие видео, которые были выложены через платформу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ютуб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затем значком поделится, были отправлены во все действующие социальные сети, после чего с полок к пользователям ушли как детские книги, так 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58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116</Words>
  <Application>Microsoft Office PowerPoint</Application>
  <PresentationFormat>Экран (4:3)</PresentationFormat>
  <Paragraphs>37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2020-11-10T06:43:42Z</dcterms:created>
  <dcterms:modified xsi:type="dcterms:W3CDTF">2020-11-19T07:10:10Z</dcterms:modified>
</cp:coreProperties>
</file>