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A53B-A3E8-4486-978B-3AF82FD76D54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ACC8-3EFB-424B-B9AC-DA6754BA4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A53B-A3E8-4486-978B-3AF82FD76D54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ACC8-3EFB-424B-B9AC-DA6754BA4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A53B-A3E8-4486-978B-3AF82FD76D54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ACC8-3EFB-424B-B9AC-DA6754BA452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A53B-A3E8-4486-978B-3AF82FD76D54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ACC8-3EFB-424B-B9AC-DA6754BA4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A53B-A3E8-4486-978B-3AF82FD76D54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ACC8-3EFB-424B-B9AC-DA6754BA4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A53B-A3E8-4486-978B-3AF82FD76D54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ACC8-3EFB-424B-B9AC-DA6754BA4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A53B-A3E8-4486-978B-3AF82FD76D54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ACC8-3EFB-424B-B9AC-DA6754BA4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A53B-A3E8-4486-978B-3AF82FD76D54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ACC8-3EFB-424B-B9AC-DA6754BA4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A53B-A3E8-4486-978B-3AF82FD76D54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ACC8-3EFB-424B-B9AC-DA6754BA4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A53B-A3E8-4486-978B-3AF82FD76D54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ACC8-3EFB-424B-B9AC-DA6754BA4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A53B-A3E8-4486-978B-3AF82FD76D54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ACC8-3EFB-424B-B9AC-DA6754BA4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60A53B-A3E8-4486-978B-3AF82FD76D54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70EACC8-3EFB-424B-B9AC-DA6754BA4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dirty="0"/>
              <a:t>Регистрация на Едином</a:t>
            </a:r>
            <a:br>
              <a:rPr lang="ru-RU" b="1" dirty="0"/>
            </a:br>
            <a:r>
              <a:rPr lang="ru-RU" b="1" dirty="0"/>
              <a:t>портале государственных и муниципальных </a:t>
            </a:r>
            <a:r>
              <a:rPr lang="ru-RU" b="1" dirty="0" smtClean="0"/>
              <a:t>услуг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3573016"/>
            <a:ext cx="4020604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5229200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Межпоселенческая центральная библиотека Томского района</a:t>
            </a:r>
          </a:p>
          <a:p>
            <a:pPr algn="ctr"/>
            <a:r>
              <a:rPr lang="ru-RU" dirty="0" smtClean="0"/>
              <a:t>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03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52748"/>
            <a:ext cx="8568952" cy="142006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000" b="1" dirty="0" smtClean="0">
                <a:solidFill>
                  <a:srgbClr val="FF0000"/>
                </a:solidFill>
              </a:rPr>
              <a:t>9. </a:t>
            </a:r>
            <a:r>
              <a:rPr lang="ru-RU" sz="4000" b="1" dirty="0" smtClean="0"/>
              <a:t>Заполнить </a:t>
            </a:r>
            <a:r>
              <a:rPr lang="ru-RU" sz="4000" b="1" dirty="0"/>
              <a:t>личные данные.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Нажать </a:t>
            </a:r>
            <a:r>
              <a:rPr lang="ru-RU" sz="4000" b="1" dirty="0"/>
              <a:t>«Продолжить» 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772816"/>
            <a:ext cx="5623289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819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082"/>
            <a:ext cx="8424936" cy="6264696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sz="4000" b="1" dirty="0" smtClean="0">
                <a:solidFill>
                  <a:srgbClr val="FF0000"/>
                </a:solidFill>
              </a:rPr>
              <a:t>10. </a:t>
            </a:r>
            <a:r>
              <a:rPr lang="ru-RU" sz="4000" b="1" dirty="0" smtClean="0">
                <a:solidFill>
                  <a:schemeClr val="bg1"/>
                </a:solidFill>
              </a:rPr>
              <a:t>Автоматическая </a:t>
            </a:r>
            <a:r>
              <a:rPr lang="ru-RU" sz="4000" b="1" dirty="0">
                <a:solidFill>
                  <a:schemeClr val="bg1"/>
                </a:solidFill>
              </a:rPr>
              <a:t>проверка личных данных занимает от нескольких минут </a:t>
            </a:r>
            <a:r>
              <a:rPr lang="ru-RU" sz="4000" b="1" dirty="0">
                <a:solidFill>
                  <a:schemeClr val="tx1"/>
                </a:solidFill>
              </a:rPr>
              <a:t>до 5 </a:t>
            </a:r>
            <a:r>
              <a:rPr lang="ru-RU" sz="4000" b="1" dirty="0" smtClean="0">
                <a:solidFill>
                  <a:schemeClr val="tx1"/>
                </a:solidFill>
              </a:rPr>
              <a:t>суток. Если </a:t>
            </a:r>
            <a:r>
              <a:rPr lang="ru-RU" sz="4000" b="1" dirty="0">
                <a:solidFill>
                  <a:schemeClr val="tx1"/>
                </a:solidFill>
              </a:rPr>
              <a:t>вы не хотите ждать, </a:t>
            </a:r>
            <a:r>
              <a:rPr lang="ru-RU" sz="4000" b="1" dirty="0" smtClean="0">
                <a:solidFill>
                  <a:schemeClr val="tx1"/>
                </a:solidFill>
              </a:rPr>
              <a:t>то можете </a:t>
            </a:r>
            <a:r>
              <a:rPr lang="ru-RU" sz="4000" b="1" dirty="0">
                <a:solidFill>
                  <a:schemeClr val="tx1"/>
                </a:solidFill>
              </a:rPr>
              <a:t>закрыть страницу, проверка при этом будет продолжаться. О завершении проверки Вы будете уведомлены с помощью SMS-сообщения или по Электронной почте</a:t>
            </a:r>
            <a:r>
              <a:rPr lang="ru-RU" sz="4000" b="1" dirty="0" smtClean="0">
                <a:solidFill>
                  <a:schemeClr val="tx1"/>
                </a:solidFill>
              </a:rPr>
              <a:t>.</a:t>
            </a:r>
            <a:r>
              <a:rPr lang="ru-RU" sz="4000" b="1" dirty="0">
                <a:solidFill>
                  <a:schemeClr val="tx1"/>
                </a:solidFill>
              </a:rPr>
              <a:t/>
            </a:r>
            <a:br>
              <a:rPr lang="ru-RU" sz="4000" b="1" dirty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>
                <a:solidFill>
                  <a:schemeClr val="tx1"/>
                </a:solidFill>
              </a:rPr>
              <a:t>Нажать «Перейти к </a:t>
            </a:r>
            <a:r>
              <a:rPr lang="ru-RU" sz="4000" b="1" dirty="0" smtClean="0">
                <a:solidFill>
                  <a:schemeClr val="tx1"/>
                </a:solidFill>
              </a:rPr>
              <a:t>подтверждению личности.</a:t>
            </a:r>
            <a:r>
              <a:rPr lang="ru-RU" b="1" dirty="0" smtClean="0"/>
              <a:t>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788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2" y="548680"/>
            <a:ext cx="8486775" cy="4829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01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000" b="1" dirty="0">
                <a:solidFill>
                  <a:srgbClr val="FF0000"/>
                </a:solidFill>
              </a:rPr>
              <a:t>11. </a:t>
            </a:r>
            <a:r>
              <a:rPr lang="ru-RU" sz="4000" b="1" dirty="0"/>
              <a:t>Выбрать доступный способ подтверждения для получения кода подтверждения личности.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Например</a:t>
            </a:r>
            <a:r>
              <a:rPr lang="ru-RU" sz="4000" b="1" dirty="0"/>
              <a:t>, получить код подтверждения заказным письмом через «Почту России». 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2" y="3717032"/>
            <a:ext cx="8486775" cy="2495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098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000" b="1" dirty="0">
                <a:solidFill>
                  <a:srgbClr val="FF0000"/>
                </a:solidFill>
              </a:rPr>
              <a:t>12. </a:t>
            </a:r>
            <a:r>
              <a:rPr lang="ru-RU" sz="4000" b="1" dirty="0"/>
              <a:t>Указать почтовый адрес для доставки письма</a:t>
            </a:r>
            <a:r>
              <a:rPr lang="ru-RU" sz="4000" b="1" dirty="0" smtClean="0"/>
              <a:t>.</a:t>
            </a:r>
            <a:br>
              <a:rPr lang="ru-RU" sz="4000" b="1" dirty="0" smtClean="0"/>
            </a:br>
            <a:r>
              <a:rPr lang="ru-RU" sz="4000" b="1" dirty="0" smtClean="0"/>
              <a:t> </a:t>
            </a:r>
            <a:r>
              <a:rPr lang="ru-RU" sz="4000" b="1" dirty="0"/>
              <a:t>Нажать «Доставить».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3546" y="2060848"/>
            <a:ext cx="6848475" cy="4086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51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13. </a:t>
            </a:r>
            <a:r>
              <a:rPr lang="ru-RU" b="1" dirty="0"/>
              <a:t>После получения кода подтверждения личности ввести код и нажать «Проверить». 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66991"/>
            <a:ext cx="7794219" cy="1767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773308">
            <a:off x="4579900" y="3374482"/>
            <a:ext cx="2359025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163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261560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Регистрация на Едином портале государственных и муниципальных </a:t>
            </a:r>
            <a:r>
              <a:rPr lang="ru-RU" b="1"/>
              <a:t>услуг </a:t>
            </a: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>
                <a:solidFill>
                  <a:srgbClr val="FF0000"/>
                </a:solidFill>
              </a:rPr>
              <a:t>завершена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1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864096"/>
          </a:xfrm>
        </p:spPr>
        <p:txBody>
          <a:bodyPr/>
          <a:lstStyle/>
          <a:p>
            <a:r>
              <a:rPr lang="ru-RU" i="1" u="sng" dirty="0" smtClean="0"/>
              <a:t>Начало регистрации</a:t>
            </a:r>
            <a:endParaRPr lang="ru-RU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208912" cy="1473200"/>
          </a:xfrm>
        </p:spPr>
        <p:txBody>
          <a:bodyPr/>
          <a:lstStyle/>
          <a:p>
            <a:endParaRPr lang="ru-RU" b="1" dirty="0"/>
          </a:p>
          <a:p>
            <a:r>
              <a:rPr lang="ru-RU" sz="2800" b="1" dirty="0">
                <a:solidFill>
                  <a:srgbClr val="FF0000"/>
                </a:solidFill>
              </a:rPr>
              <a:t>1. </a:t>
            </a:r>
            <a:r>
              <a:rPr lang="ru-RU" sz="2800" b="1" dirty="0"/>
              <a:t>Зайти на сайт http://www.gosuslugi.ru/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6120680" cy="3209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23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48680"/>
            <a:ext cx="6400800" cy="1473200"/>
          </a:xfrm>
        </p:spPr>
        <p:txBody>
          <a:bodyPr/>
          <a:lstStyle/>
          <a:p>
            <a:endParaRPr lang="ru-RU" dirty="0"/>
          </a:p>
          <a:p>
            <a:r>
              <a:rPr lang="ru-RU" sz="2800" b="1" dirty="0">
                <a:solidFill>
                  <a:srgbClr val="FF0000"/>
                </a:solidFill>
              </a:rPr>
              <a:t>2. </a:t>
            </a:r>
            <a:r>
              <a:rPr lang="ru-RU" sz="2800" b="1" dirty="0"/>
              <a:t>Выбрать «Регистрация</a:t>
            </a:r>
            <a:r>
              <a:rPr lang="ru-RU" sz="2800" b="1" dirty="0" smtClean="0"/>
              <a:t>»</a:t>
            </a:r>
            <a:endParaRPr lang="ru-RU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408935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0968"/>
            <a:ext cx="1109663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86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1196752"/>
            <a:ext cx="4608512" cy="3312368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3</a:t>
            </a:r>
            <a:r>
              <a:rPr lang="ru-RU" sz="3100" b="1" dirty="0">
                <a:solidFill>
                  <a:srgbClr val="FF0000"/>
                </a:solidFill>
              </a:rPr>
              <a:t>. </a:t>
            </a:r>
            <a:r>
              <a:rPr lang="ru-RU" sz="3100" b="1" dirty="0"/>
              <a:t>Ввести данные (Фамилия, Имя, Мобильный телефон или Электронная почта).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После нажать </a:t>
            </a:r>
            <a:r>
              <a:rPr lang="ru-RU" sz="3100" b="1" dirty="0"/>
              <a:t>«Зарегистрироваться» </a:t>
            </a:r>
            <a:endParaRPr lang="ru-RU" sz="31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342531" cy="555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501078">
            <a:off x="3907763" y="4611276"/>
            <a:ext cx="1109663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664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07645" y="787590"/>
            <a:ext cx="5381898" cy="4729642"/>
          </a:xfrm>
        </p:spPr>
        <p:txBody>
          <a:bodyPr>
            <a:no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>
                <a:solidFill>
                  <a:srgbClr val="FF0000"/>
                </a:solidFill>
              </a:rPr>
              <a:t>4. </a:t>
            </a:r>
            <a:r>
              <a:rPr lang="ru-RU" sz="3600" b="1" dirty="0"/>
              <a:t>Подтвердить номер мобильного телефона. </a:t>
            </a:r>
            <a:r>
              <a:rPr lang="ru-RU" sz="3600" b="1" dirty="0" smtClean="0"/>
              <a:t>Необходимо ввести </a:t>
            </a:r>
            <a:r>
              <a:rPr lang="ru-RU" sz="3600" b="1" dirty="0"/>
              <a:t>код активации, полученный в SMS-сообщении или в письме по Электронной почте. Нажать «</a:t>
            </a:r>
            <a:r>
              <a:rPr lang="ru-RU" sz="3600" b="1" dirty="0" smtClean="0"/>
              <a:t>Продолжить» </a:t>
            </a:r>
            <a:endParaRPr lang="ru-RU" sz="36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331071" cy="3646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000" b="1" dirty="0">
                <a:solidFill>
                  <a:srgbClr val="FF0000"/>
                </a:solidFill>
              </a:rPr>
              <a:t>5. </a:t>
            </a:r>
            <a:r>
              <a:rPr lang="ru-RU" sz="4000" b="1" dirty="0"/>
              <a:t>Задать пароль.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Нажать </a:t>
            </a:r>
            <a:r>
              <a:rPr lang="ru-RU" sz="4000" b="1" dirty="0"/>
              <a:t>«Сохранить» </a:t>
            </a:r>
            <a:endParaRPr lang="ru-RU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7191375" cy="350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3708">
            <a:off x="2181073" y="5499810"/>
            <a:ext cx="1363929" cy="115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53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000" b="1" dirty="0">
                <a:solidFill>
                  <a:srgbClr val="FF0000"/>
                </a:solidFill>
              </a:rPr>
              <a:t>6. </a:t>
            </a:r>
            <a:r>
              <a:rPr lang="ru-RU" sz="4000" b="1" dirty="0"/>
              <a:t>Нажать «Войти и заполнить личные данные» </a:t>
            </a:r>
            <a:endParaRPr lang="ru-RU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7"/>
            <a:ext cx="8524875" cy="1914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5064"/>
            <a:ext cx="1774825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297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496944" cy="2520280"/>
          </a:xfrm>
        </p:spPr>
        <p:txBody>
          <a:bodyPr>
            <a:no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>
                <a:solidFill>
                  <a:srgbClr val="FF0000"/>
                </a:solidFill>
              </a:rPr>
              <a:t>7. </a:t>
            </a:r>
            <a:r>
              <a:rPr lang="ru-RU" sz="3600" b="1" dirty="0"/>
              <a:t>Для доступа </a:t>
            </a:r>
            <a:r>
              <a:rPr lang="ru-RU" sz="3600" b="1" dirty="0" smtClean="0"/>
              <a:t>необходимо пройти </a:t>
            </a:r>
            <a:r>
              <a:rPr lang="ru-RU" sz="3600" b="1" dirty="0"/>
              <a:t>авторизацию.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Введите данные </a:t>
            </a:r>
            <a:r>
              <a:rPr lang="ru-RU" sz="3600" b="1" dirty="0"/>
              <a:t>(</a:t>
            </a:r>
            <a:r>
              <a:rPr lang="ru-RU" sz="3600" b="1" dirty="0" smtClean="0"/>
              <a:t>Телефон и Пароль</a:t>
            </a:r>
            <a:r>
              <a:rPr lang="ru-RU" sz="3600" b="1" dirty="0"/>
              <a:t>).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Нажать </a:t>
            </a:r>
            <a:r>
              <a:rPr lang="ru-RU" sz="3600" b="1" dirty="0"/>
              <a:t>«Войти» </a:t>
            </a:r>
            <a:endParaRPr lang="ru-RU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8332986" cy="3322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147760">
            <a:off x="3474773" y="4883557"/>
            <a:ext cx="1774825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16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000" b="1" dirty="0">
                <a:solidFill>
                  <a:srgbClr val="FF0000"/>
                </a:solidFill>
              </a:rPr>
              <a:t>8. </a:t>
            </a:r>
            <a:r>
              <a:rPr lang="ru-RU" sz="4000" b="1" dirty="0"/>
              <a:t>Пройти процедуру проверки личных данных </a:t>
            </a:r>
            <a:endParaRPr lang="ru-RU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845" y="2564904"/>
            <a:ext cx="8549009" cy="2679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25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</TotalTime>
  <Words>41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Регистрация на Едином портале государственных и муниципальных услуг</vt:lpstr>
      <vt:lpstr>Начало регистрации</vt:lpstr>
      <vt:lpstr>Слайд 3</vt:lpstr>
      <vt:lpstr>3. Ввести данные (Фамилия, Имя, Мобильный телефон или Электронная почта).  После нажать «Зарегистрироваться» </vt:lpstr>
      <vt:lpstr> 4. Подтвердить номер мобильного телефона. Необходимо ввести код активации, полученный в SMS-сообщении или в письме по Электронной почте. Нажать «Продолжить» </vt:lpstr>
      <vt:lpstr> 5. Задать пароль.  Нажать «Сохранить» </vt:lpstr>
      <vt:lpstr> 6. Нажать «Войти и заполнить личные данные» </vt:lpstr>
      <vt:lpstr> 7. Для доступа необходимо пройти авторизацию.  Введите данные (Телефон и Пароль).  Нажать «Войти» </vt:lpstr>
      <vt:lpstr> 8. Пройти процедуру проверки личных данных </vt:lpstr>
      <vt:lpstr> 9. Заполнить личные данные.  Нажать «Продолжить» </vt:lpstr>
      <vt:lpstr> 10. Автоматическая проверка личных данных занимает от нескольких минут до 5 суток. Если вы не хотите ждать, то можете закрыть страницу, проверка при этом будет продолжаться. О завершении проверки Вы будете уведомлены с помощью SMS-сообщения или по Электронной почте.  Нажать «Перейти к подтверждению личности.» </vt:lpstr>
      <vt:lpstr>Слайд 12</vt:lpstr>
      <vt:lpstr> 11. Выбрать доступный способ подтверждения для получения кода подтверждения личности.  Например, получить код подтверждения заказным письмом через «Почту России». </vt:lpstr>
      <vt:lpstr> 12. Указать почтовый адрес для доставки письма.  Нажать «Доставить». </vt:lpstr>
      <vt:lpstr> 13. После получения кода подтверждения личности ввести код и нажать «Проверить». </vt:lpstr>
      <vt:lpstr> Регистрация на Едином портале государственных и муниципальных услуг  завершена.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Регистрация на Едином портале государственных и муниципальных услуг (функций)</dc:title>
  <dc:creator>user</dc:creator>
  <cp:lastModifiedBy>User111</cp:lastModifiedBy>
  <cp:revision>9</cp:revision>
  <dcterms:created xsi:type="dcterms:W3CDTF">2016-02-26T04:11:10Z</dcterms:created>
  <dcterms:modified xsi:type="dcterms:W3CDTF">2016-02-29T09:39:57Z</dcterms:modified>
</cp:coreProperties>
</file>